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124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7" y="4568734"/>
            <a:ext cx="2939534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Mohammed </a:t>
            </a:r>
            <a:r>
              <a:rPr lang="en-US" sz="2000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Binbasri</a:t>
            </a:r>
            <a:r>
              <a:rPr lang="en-US" sz="20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(</a:t>
            </a:r>
            <a:r>
              <a:rPr lang="en-US" sz="2000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SpaceY</a:t>
            </a:r>
            <a:r>
              <a:rPr lang="en-US" sz="20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– Data Scientist)</a:t>
            </a:r>
          </a:p>
          <a:p>
            <a:r>
              <a:rPr lang="en-US" sz="2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07-04-2022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1349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Mohammed Alsakkaf</cp:lastModifiedBy>
  <cp:revision>199</cp:revision>
  <dcterms:created xsi:type="dcterms:W3CDTF">2021-04-29T18:58:34Z</dcterms:created>
  <dcterms:modified xsi:type="dcterms:W3CDTF">2022-05-07T12:03:38Z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